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5" r:id="rId32"/>
    <p:sldId id="289" r:id="rId33"/>
    <p:sldId id="290" r:id="rId34"/>
    <p:sldId id="291" r:id="rId35"/>
    <p:sldId id="292" r:id="rId36"/>
    <p:sldId id="293" r:id="rId37"/>
    <p:sldId id="294" r:id="rId38"/>
    <p:sldId id="29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77749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571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406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48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80396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108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723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534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36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265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382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3A9B61D-F547-48A4-ABDE-F32BC30C4804}" type="datetimeFigureOut">
              <a:rPr lang="tr-TR" smtClean="0"/>
              <a:t>13.03.2024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3C11CA8-D3DE-43CE-990E-3953E7F0DB7F}" type="slidenum">
              <a:rPr lang="tr-TR" smtClean="0"/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718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155CB2-1EB9-0AF1-CD65-F0E831A4C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063690"/>
            <a:ext cx="8361229" cy="2365310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br>
              <a:rPr lang="tr-TR" dirty="0"/>
            </a:br>
            <a:br>
              <a:rPr lang="tr-TR" dirty="0"/>
            </a:b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Bitirme Projesi Sunumu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D405DA2-1789-8E27-62BA-50B44E91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429001"/>
            <a:ext cx="6831673" cy="601823"/>
          </a:xfrm>
        </p:spPr>
        <p:txBody>
          <a:bodyPr/>
          <a:lstStyle/>
          <a:p>
            <a:r>
              <a:rPr lang="tr-TR" i="1" dirty="0">
                <a:latin typeface="Calibri" panose="020F0502020204030204" pitchFamily="34" charset="0"/>
                <a:cs typeface="Calibri" panose="020F0502020204030204" pitchFamily="34" charset="0"/>
              </a:rPr>
              <a:t>Enes Ekinci</a:t>
            </a:r>
          </a:p>
        </p:txBody>
      </p:sp>
    </p:spTree>
    <p:extLst>
      <p:ext uri="{BB962C8B-B14F-4D97-AF65-F5344CB8AC3E}">
        <p14:creationId xmlns:p14="http://schemas.microsoft.com/office/powerpoint/2010/main" val="173256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amend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A93A6DA-EF88-6C4E-71B0-D596BC111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20129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0A9A2D4-AD09-CC39-86D6-F861FD0C4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655222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branch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3092494-A941-5294-43B7-5BFBDFA07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14860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için SSH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keyi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oluşturma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DCDC562-A3C0-3CCC-0A6D-CECEDE5DA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53330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SSH-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success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AF46D06-597C-0D31-7E9E-F016250B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40" y="868363"/>
            <a:ext cx="5158158" cy="5784850"/>
          </a:xfrm>
        </p:spPr>
      </p:pic>
    </p:spTree>
    <p:extLst>
      <p:ext uri="{BB962C8B-B14F-4D97-AF65-F5344CB8AC3E}">
        <p14:creationId xmlns:p14="http://schemas.microsoft.com/office/powerpoint/2010/main" val="274939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stash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1B62FF2-0024-1353-B4C4-0FA9E3921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07947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stash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AA551DD-B4B7-8213-868D-EF459FB2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32065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Git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alias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‘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FD3414B-0D24-BE60-EF4C-F1D4B2DEF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52209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içeriği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5E32EE4-FAE8-99FC-09F0-32A0D0DFE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440465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Dockerfile’dan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oluşturma işlemi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0F1F2F8-4ED4-41E9-4504-138775BD3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424906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VirtualBox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Ubuntu Kurulumu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36EB90E4-C639-A466-6F98-B61A537D5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94714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Docker-compose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(oluşturduğumu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için)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962E652-20F0-437E-4B49-93BB82C10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239983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Oluşturduğumuz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5703670-7789-C4B6-7FBC-27B58EEB8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64548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docker-huba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edilmesi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8B3605D-0754-E3F3-98EB-202E48345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81596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docker-hubdan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edilmesi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73AB18B-3EF7-F33F-1EA7-E725849A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679894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Docker.sh yüklemesi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BD66597-8C7B-20B5-9FA5-6A8A493B1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474126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Docker.sh başarıyla yüklendi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02AA597-59DD-65A8-1911-AC796BE86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759137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manager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4BF834E-A13A-CD00-62FD-FBD36392B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620440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yedek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manager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1A4117D-C596-D798-44A3-4A5628FA1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739293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yedek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manager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BAA48EB-FB5C-AB84-F56B-CA20D3FF4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390342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worker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BA15496-99A1-FA80-BBBB-6DF83456F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35694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VirtualBox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Ubuntu Kurulumu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34897B5-4BF0-6973-B685-11705BA6C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96233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swarm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worker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4C9810C-4386-8787-3487-0DF989A1C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6139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docker-compose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3CE454F-E710-EFC4-1792-50CF9BF85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09" y="2758671"/>
            <a:ext cx="9449619" cy="2004234"/>
          </a:xfrm>
        </p:spPr>
      </p:pic>
    </p:spTree>
    <p:extLst>
      <p:ext uri="{BB962C8B-B14F-4D97-AF65-F5344CB8AC3E}">
        <p14:creationId xmlns:p14="http://schemas.microsoft.com/office/powerpoint/2010/main" val="2348479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terminalden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etme 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6FDE488-A442-4F6F-D3A5-8FC510F5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65918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Proje 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9D7FD2A-ABDA-AFDE-74DA-2226D819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87410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Smell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59206F5-45BF-456A-E004-0F973DC5F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30012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terminalden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etme 2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A288AA9-46F4-E2C9-0A82-0691CA2BF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939063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proje 2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173F042-B1C7-F390-20C4-74FE4A27A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895352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Sonarqube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Smell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2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E9FBF01-3005-D328-D317-6C8F32824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486014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Başlık Ekleyiniz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AF86AC03-EEC6-0D2E-F974-069E4089C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45" y="867747"/>
            <a:ext cx="10870163" cy="5784979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5890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VirtualBox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Ubuntu Kurulumu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A73E59F-018C-9B61-5EC8-2CAB67D98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65937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Ubuntu VS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Kurulumu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9BD06014-1600-633F-6D64-111E91B7B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09430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Netstat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ntlpu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komutu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D2DD705-2B24-DA6C-8905-464DE5225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321464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Jenkins.txt repoya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pushlanması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E3387F3-EC71-9923-EE65-7E92B2918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51093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39D7F8B-FD04-AFAB-42D9-91CEFACD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291312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9613E6-91A8-6599-1BBE-ABF11F37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5274"/>
            <a:ext cx="9601200" cy="811763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56864BD-8C53-27AD-3B4E-2862E74CC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0" y="868363"/>
            <a:ext cx="10284178" cy="5784850"/>
          </a:xfrm>
        </p:spPr>
      </p:pic>
    </p:spTree>
    <p:extLst>
      <p:ext uri="{BB962C8B-B14F-4D97-AF65-F5344CB8AC3E}">
        <p14:creationId xmlns:p14="http://schemas.microsoft.com/office/powerpoint/2010/main" val="1265390033"/>
      </p:ext>
    </p:extLst>
  </p:cSld>
  <p:clrMapOvr>
    <a:masterClrMapping/>
  </p:clrMapOvr>
</p:sld>
</file>

<file path=ppt/theme/theme1.xml><?xml version="1.0" encoding="utf-8"?>
<a:theme xmlns:a="http://schemas.openxmlformats.org/drawingml/2006/main" name="Kırpma">
  <a:themeElements>
    <a:clrScheme name="Kırpm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Kırpm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ırpm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Kırpma</Template>
  <TotalTime>37</TotalTime>
  <Words>142</Words>
  <Application>Microsoft Office PowerPoint</Application>
  <PresentationFormat>Geniş ekran</PresentationFormat>
  <Paragraphs>39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1" baseType="lpstr">
      <vt:lpstr>Calibri</vt:lpstr>
      <vt:lpstr>Franklin Gothic Book</vt:lpstr>
      <vt:lpstr>Kırpma</vt:lpstr>
      <vt:lpstr>   Devops Bitirme Projesi Sunumu</vt:lpstr>
      <vt:lpstr>VirtualBox Ubuntu Kurulumu</vt:lpstr>
      <vt:lpstr>VirtualBox Ubuntu Kurulumu</vt:lpstr>
      <vt:lpstr>VirtualBox Ubuntu Kurulumu</vt:lpstr>
      <vt:lpstr>Ubuntu VS Code Kurulumu</vt:lpstr>
      <vt:lpstr>Netstat –ntlpu komutu</vt:lpstr>
      <vt:lpstr>Jenkins.txt repoya pushlanması</vt:lpstr>
      <vt:lpstr>First Commit</vt:lpstr>
      <vt:lpstr>First Commit</vt:lpstr>
      <vt:lpstr>Git amend</vt:lpstr>
      <vt:lpstr>Git backend branch</vt:lpstr>
      <vt:lpstr>Git frontend branch</vt:lpstr>
      <vt:lpstr>Github için SSH keyi oluşturma</vt:lpstr>
      <vt:lpstr>Github SSH-key connection success</vt:lpstr>
      <vt:lpstr>Git stash</vt:lpstr>
      <vt:lpstr>Git stash</vt:lpstr>
      <vt:lpstr>Git alias ‘graph’</vt:lpstr>
      <vt:lpstr>Dockerfile içeriği</vt:lpstr>
      <vt:lpstr>Dockerfile’dan image oluşturma işlemi</vt:lpstr>
      <vt:lpstr>Docker-compose(oluşturduğumu image için)</vt:lpstr>
      <vt:lpstr>Oluşturduğumuz container</vt:lpstr>
      <vt:lpstr>Image docker-huba push edilmesi</vt:lpstr>
      <vt:lpstr>Image docker-hubdan pull edilmesi</vt:lpstr>
      <vt:lpstr>Docker.sh yüklemesi</vt:lpstr>
      <vt:lpstr>Docker.sh başarıyla yüklendi</vt:lpstr>
      <vt:lpstr>Docker swarm manager</vt:lpstr>
      <vt:lpstr>Docker swarm yedek manager 1</vt:lpstr>
      <vt:lpstr>Docker swarm yedek manager 2</vt:lpstr>
      <vt:lpstr>Docker swarm worker 1</vt:lpstr>
      <vt:lpstr>Docker swarm worker 2</vt:lpstr>
      <vt:lpstr>Sonarqube docker-compose up</vt:lpstr>
      <vt:lpstr>Sonarqube terminalden run etme 1</vt:lpstr>
      <vt:lpstr>Sonarqube Proje 1</vt:lpstr>
      <vt:lpstr>Sonarqube Code Smell 1</vt:lpstr>
      <vt:lpstr>Sonarqube terminalden run etme 2</vt:lpstr>
      <vt:lpstr>Sonarqube proje 2</vt:lpstr>
      <vt:lpstr>Sonarqube Code Smell 2</vt:lpstr>
      <vt:lpstr>Başlık Ekleyiniz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Devops Bitirme Projesi Sunumu</dc:title>
  <dc:creator>Enes Ekinci</dc:creator>
  <cp:lastModifiedBy>Enes Ekinci</cp:lastModifiedBy>
  <cp:revision>2</cp:revision>
  <dcterms:created xsi:type="dcterms:W3CDTF">2024-03-13T17:41:53Z</dcterms:created>
  <dcterms:modified xsi:type="dcterms:W3CDTF">2024-03-13T18:19:47Z</dcterms:modified>
</cp:coreProperties>
</file>